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401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931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9590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7963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16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696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643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629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010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127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074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C902A-BB70-46FF-A0F2-2AFA2CA848CB}" type="datetimeFigureOut">
              <a:rPr lang="es-MX" smtClean="0"/>
              <a:t>09/10/2019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D68E3-7AB8-4BDA-AC09-51283548FB0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170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167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574675"/>
            <a:ext cx="9199563" cy="430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7333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86904}</dc:creator>
  <cp:lastModifiedBy>86904}</cp:lastModifiedBy>
  <cp:revision>4</cp:revision>
  <dcterms:created xsi:type="dcterms:W3CDTF">2019-10-03T01:35:01Z</dcterms:created>
  <dcterms:modified xsi:type="dcterms:W3CDTF">2019-10-09T22:52:39Z</dcterms:modified>
</cp:coreProperties>
</file>